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0c2b4f9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0c2b4f9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0c2b4f9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0c2b4f9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0c2b4f9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0c2b4f9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0c2b4f9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0c2b4f9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</a:t>
            </a:r>
            <a:r>
              <a:rPr lang="en-GB"/>
              <a:t>semantic</a:t>
            </a:r>
            <a:r>
              <a:rPr lang="en-GB"/>
              <a:t> 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65900" y="1191300"/>
            <a:ext cx="5643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words and phrases,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i.e. Semantic elements have a simple and clear meaning.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&lt;div&gt;, &lt;span&gt;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&lt;form&gt;, &lt;table&gt;, and &lt;article&gt;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73850" y="445025"/>
            <a:ext cx="53700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</a:t>
            </a:r>
            <a:r>
              <a:rPr lang="en-GB"/>
              <a:t>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51800" y="1283350"/>
            <a:ext cx="5592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Defines article content: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Document, page, application, or a website.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Represent: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forum post, a magazine, a newspaper article, or a big story.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26675" y="483600"/>
            <a:ext cx="55188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&lt;article&gt;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23450" y="1300250"/>
            <a:ext cx="49464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Represents the header of the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Introductory content or navigation links.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3823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&lt;header&gt;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80975" y="1352400"/>
            <a:ext cx="49464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&lt;footer&gt; tag defines the footer of an HTML document or page.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1966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&lt;footer&gt;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